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07"/>
    <a:srgbClr val="FA8230"/>
    <a:srgbClr val="326C87"/>
    <a:srgbClr val="65A5AE"/>
    <a:srgbClr val="08575B"/>
    <a:srgbClr val="A3A599"/>
    <a:srgbClr val="D8B549"/>
    <a:srgbClr val="1795AD"/>
    <a:srgbClr val="21938B"/>
    <a:srgbClr val="F8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3"/>
    <p:restoredTop sz="95703"/>
  </p:normalViewPr>
  <p:slideViewPr>
    <p:cSldViewPr snapToGrid="0">
      <p:cViewPr>
        <p:scale>
          <a:sx n="108" d="100"/>
          <a:sy n="108" d="100"/>
        </p:scale>
        <p:origin x="1584" y="-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.jpg"/><Relationship Id="rId5" Type="http://schemas.microsoft.com/office/2007/relationships/hdphoto" Target="../media/hdphoto1.wdp"/><Relationship Id="rId10" Type="http://schemas.openxmlformats.org/officeDocument/2006/relationships/image" Target="../media/image4.jp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5B1D5-641B-FCCC-10D3-20487846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238500"/>
            <a:ext cx="6858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1" y="3457250"/>
            <a:ext cx="813600" cy="6744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071" y="3457250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03" y="3505782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64" y="4622496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B5A733-6D03-D17B-2948-4F4CF008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5" y="3663754"/>
            <a:ext cx="6247177" cy="3123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453887" y="3689486"/>
            <a:ext cx="4472976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7" name="Picture 6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37A4CC88-2DF6-B15A-4252-CA306DC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7" y="3663754"/>
            <a:ext cx="533067" cy="459802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93144C84-0900-CA7B-D1C6-C8E8B24A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63754"/>
            <a:ext cx="648758" cy="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BE495-E448-4410-230F-2C65831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152" y="2646209"/>
            <a:ext cx="798374" cy="4790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0931F-1B1C-A488-64E2-4276F52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0778" y="2646209"/>
            <a:ext cx="798374" cy="47902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3FF36-9809-18C9-DD62-069630C4BFCA}"/>
              </a:ext>
            </a:extLst>
          </p:cNvPr>
          <p:cNvSpPr/>
          <p:nvPr/>
        </p:nvSpPr>
        <p:spPr>
          <a:xfrm>
            <a:off x="769868" y="2498358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11" name="Picture 10" descr="A black and orange beetle&#10;&#10;Description automatically generated with medium confidence">
            <a:extLst>
              <a:ext uri="{FF2B5EF4-FFF2-40B4-BE49-F238E27FC236}">
                <a16:creationId xmlns:a16="http://schemas.microsoft.com/office/drawing/2014/main" id="{ED9E3EF6-FA33-4C27-E2AC-62447503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80" l="8267" r="93733">
                        <a14:foregroundMark x1="8000" y1="37181" x2="5067" y2="41829"/>
                        <a14:foregroundMark x1="5067" y1="41829" x2="15867" y2="43178"/>
                        <a14:foregroundMark x1="15867" y1="43178" x2="34000" y2="42279"/>
                        <a14:foregroundMark x1="34000" y1="42279" x2="16667" y2="37931"/>
                        <a14:foregroundMark x1="16667" y1="37931" x2="8267" y2="37181"/>
                        <a14:foregroundMark x1="8267" y1="37181" x2="8267" y2="37181"/>
                        <a14:foregroundMark x1="33600" y1="43403" x2="33867" y2="44078"/>
                        <a14:foregroundMark x1="63867" y1="43253" x2="62400" y2="42279"/>
                        <a14:foregroundMark x1="88667" y1="36807" x2="93733" y2="40855"/>
                        <a14:foregroundMark x1="93733" y1="40855" x2="87333" y2="43928"/>
                        <a14:foregroundMark x1="87333" y1="43928" x2="87200" y2="43928"/>
                        <a14:foregroundMark x1="62687" y1="29724" x2="64133" y2="29460"/>
                        <a14:foregroundMark x1="53867" y1="31334" x2="55376" y2="31059"/>
                        <a14:foregroundMark x1="40575" y1="30947" x2="42267" y2="31259"/>
                        <a14:foregroundMark x1="34133" y1="29760" x2="36724" y2="30237"/>
                        <a14:foregroundMark x1="42267" y1="31259" x2="42990" y2="31543"/>
                        <a14:foregroundMark x1="43733" y1="31334" x2="44933" y2="31334"/>
                        <a14:foregroundMark x1="45200" y1="31334" x2="46267" y2="32684"/>
                        <a14:backgroundMark x1="37067" y1="29985" x2="41067" y2="30585"/>
                        <a14:backgroundMark x1="55467" y1="30960" x2="63067" y2="29310"/>
                        <a14:backgroundMark x1="62400" y1="29835" x2="63200" y2="29385"/>
                      </a14:backgroundRemoval>
                    </a14:imgEffect>
                  </a14:imgLayer>
                </a14:imgProps>
              </a:ext>
            </a:extLst>
          </a:blip>
          <a:srcRect t="26983" b="29340"/>
          <a:stretch/>
        </p:blipFill>
        <p:spPr>
          <a:xfrm>
            <a:off x="1088234" y="2423281"/>
            <a:ext cx="286956" cy="222928"/>
          </a:xfrm>
          <a:prstGeom prst="rect">
            <a:avLst/>
          </a:prstGeom>
        </p:spPr>
      </p:pic>
      <p:pic>
        <p:nvPicPr>
          <p:cNvPr id="12" name="Picture 11" descr="A close up of a beetle&#10;&#10;Description automatically generated with medium confidence">
            <a:extLst>
              <a:ext uri="{FF2B5EF4-FFF2-40B4-BE49-F238E27FC236}">
                <a16:creationId xmlns:a16="http://schemas.microsoft.com/office/drawing/2014/main" id="{19799A30-E829-7075-1D7A-C3B813517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87" b="67241" l="5067" r="95467">
                        <a14:foregroundMark x1="11600" y1="35682" x2="16667" y2="40780"/>
                        <a14:foregroundMark x1="16667" y1="40780" x2="28000" y2="39580"/>
                        <a14:foregroundMark x1="5067" y1="36207" x2="6800" y2="40405"/>
                        <a14:foregroundMark x1="15333" y1="41679" x2="21709" y2="45263"/>
                        <a14:foregroundMark x1="26314" y1="44612" x2="38267" y2="42354"/>
                        <a14:foregroundMark x1="38267" y1="42354" x2="37200" y2="40105"/>
                        <a14:foregroundMark x1="23200" y1="42354" x2="23200" y2="42354"/>
                        <a14:foregroundMark x1="15333" y1="42579" x2="28000" y2="42729"/>
                        <a14:foregroundMark x1="28000" y1="42729" x2="30533" y2="42579"/>
                        <a14:foregroundMark x1="61200" y1="27811" x2="64933" y2="26462"/>
                        <a14:foregroundMark x1="61733" y1="39055" x2="89333" y2="34633"/>
                        <a14:foregroundMark x1="89333" y1="34633" x2="95467" y2="38381"/>
                        <a14:foregroundMark x1="95467" y1="38381" x2="87600" y2="40780"/>
                        <a14:foregroundMark x1="87600" y1="40780" x2="62000" y2="39055"/>
                        <a14:foregroundMark x1="39916" y1="63834" x2="44733" y2="65951"/>
                        <a14:backgroundMark x1="36667" y1="26462" x2="37867" y2="26762"/>
                        <a14:backgroundMark x1="36800" y1="26462" x2="42133" y2="27136"/>
                        <a14:backgroundMark x1="40933" y1="27511" x2="42533" y2="27586"/>
                        <a14:backgroundMark x1="34000" y1="26087" x2="34000" y2="26837"/>
                        <a14:backgroundMark x1="21467" y1="45502" x2="25867" y2="45052"/>
                        <a14:backgroundMark x1="38000" y1="63193" x2="39200" y2="64093"/>
                        <a14:backgroundMark x1="44000" y1="66492" x2="51067" y2="67541"/>
                      </a14:backgroundRemoval>
                    </a14:imgEffect>
                  </a14:imgLayer>
                </a14:imgProps>
              </a:ext>
            </a:extLst>
          </a:blip>
          <a:srcRect t="23341" b="32191"/>
          <a:stretch/>
        </p:blipFill>
        <p:spPr>
          <a:xfrm>
            <a:off x="1882374" y="2423281"/>
            <a:ext cx="291189" cy="2303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6A5BCE-9FF2-129E-B5DA-2EEBCCC506BA}"/>
              </a:ext>
            </a:extLst>
          </p:cNvPr>
          <p:cNvSpPr/>
          <p:nvPr/>
        </p:nvSpPr>
        <p:spPr>
          <a:xfrm>
            <a:off x="1568697" y="2646209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34184-F8E6-B5C8-56C8-54A62A591EA5}"/>
              </a:ext>
            </a:extLst>
          </p:cNvPr>
          <p:cNvSpPr/>
          <p:nvPr/>
        </p:nvSpPr>
        <p:spPr>
          <a:xfrm>
            <a:off x="1568696" y="3398324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21AB6-1359-050E-4ED1-B541D72D3925}"/>
              </a:ext>
            </a:extLst>
          </p:cNvPr>
          <p:cNvSpPr/>
          <p:nvPr/>
        </p:nvSpPr>
        <p:spPr>
          <a:xfrm>
            <a:off x="1641276" y="2718789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E3776-0DA9-8608-C334-191C47E4691E}"/>
              </a:ext>
            </a:extLst>
          </p:cNvPr>
          <p:cNvSpPr/>
          <p:nvPr/>
        </p:nvSpPr>
        <p:spPr>
          <a:xfrm>
            <a:off x="1579878" y="4294493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48B17E-D4E8-28CE-6B9D-F50C1F9B70BE}"/>
              </a:ext>
            </a:extLst>
          </p:cNvPr>
          <p:cNvSpPr/>
          <p:nvPr/>
        </p:nvSpPr>
        <p:spPr>
          <a:xfrm>
            <a:off x="1568560" y="5005041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EEA88-C4BD-143B-5226-2EE3F5B00404}"/>
              </a:ext>
            </a:extLst>
          </p:cNvPr>
          <p:cNvSpPr/>
          <p:nvPr/>
        </p:nvSpPr>
        <p:spPr>
          <a:xfrm>
            <a:off x="1551030" y="5789745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4454B-135D-829C-AD6D-22418BCE9E32}"/>
              </a:ext>
            </a:extLst>
          </p:cNvPr>
          <p:cNvSpPr/>
          <p:nvPr/>
        </p:nvSpPr>
        <p:spPr>
          <a:xfrm>
            <a:off x="1544183" y="6514602"/>
            <a:ext cx="72716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8D92EE-27F4-64D7-17D8-FFCDC5C0EB58}"/>
              </a:ext>
            </a:extLst>
          </p:cNvPr>
          <p:cNvGrpSpPr/>
          <p:nvPr/>
        </p:nvGrpSpPr>
        <p:grpSpPr>
          <a:xfrm>
            <a:off x="2952946" y="2899118"/>
            <a:ext cx="2588494" cy="4599440"/>
            <a:chOff x="6200502" y="1087204"/>
            <a:chExt cx="3714925" cy="6600972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6129147-CA1A-D13F-9630-845144974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48" t="1438" b="32936"/>
            <a:stretch/>
          </p:blipFill>
          <p:spPr>
            <a:xfrm>
              <a:off x="6200502" y="1087243"/>
              <a:ext cx="2256903" cy="6600933"/>
            </a:xfrm>
            <a:prstGeom prst="rect">
              <a:avLst/>
            </a:prstGeom>
          </p:spPr>
        </p:pic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D561AF03-D50C-093A-FACF-308D526AB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123" t="1438" b="32936"/>
            <a:stretch/>
          </p:blipFill>
          <p:spPr>
            <a:xfrm>
              <a:off x="8057726" y="1087204"/>
              <a:ext cx="1857701" cy="6600934"/>
            </a:xfrm>
            <a:prstGeom prst="rect">
              <a:avLst/>
            </a:prstGeom>
          </p:spPr>
        </p:pic>
        <p:pic>
          <p:nvPicPr>
            <p:cNvPr id="22" name="Picture 2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658EF045-B723-D7C6-2CD1-4034BDE8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38" r="95894" b="32936"/>
            <a:stretch/>
          </p:blipFill>
          <p:spPr>
            <a:xfrm>
              <a:off x="6278086" y="1087205"/>
              <a:ext cx="103240" cy="6600933"/>
            </a:xfrm>
            <a:prstGeom prst="rect">
              <a:avLst/>
            </a:prstGeom>
          </p:spPr>
        </p:pic>
      </p:grp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1567577-E4B7-EE9A-8A4E-0A639AAE22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3308" y="2511150"/>
            <a:ext cx="431845" cy="357988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8250BE14-3181-54C1-0C6F-D858EE685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5516" y="2498358"/>
            <a:ext cx="443141" cy="3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10BAD7-ABC0-520C-10FE-08DFC469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07" b="96081"/>
          <a:stretch/>
        </p:blipFill>
        <p:spPr>
          <a:xfrm>
            <a:off x="606720" y="3238500"/>
            <a:ext cx="181070" cy="13173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A4F8E6-DFC4-041D-B6A7-DF72E855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8" r="1"/>
          <a:stretch/>
        </p:blipFill>
        <p:spPr>
          <a:xfrm>
            <a:off x="3356799" y="3238500"/>
            <a:ext cx="3366249" cy="3361524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A590F2-C86A-361D-010A-1E606918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r="50075"/>
          <a:stretch/>
        </p:blipFill>
        <p:spPr>
          <a:xfrm>
            <a:off x="787789" y="3514595"/>
            <a:ext cx="2641211" cy="269531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AC9055-30FB-05CF-74A9-33426C6D3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r="78257" b="95271"/>
          <a:stretch/>
        </p:blipFill>
        <p:spPr>
          <a:xfrm>
            <a:off x="1078675" y="3750478"/>
            <a:ext cx="1138778" cy="158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B3076-3632-3789-69BF-7C305131D5C6}"/>
              </a:ext>
            </a:extLst>
          </p:cNvPr>
          <p:cNvSpPr/>
          <p:nvPr/>
        </p:nvSpPr>
        <p:spPr>
          <a:xfrm>
            <a:off x="849234" y="340313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4346</TotalTime>
  <Words>21</Words>
  <Application>Microsoft Macintosh PowerPoint</Application>
  <PresentationFormat>A4 Paper (210x297 mm)</PresentationFormat>
  <Paragraphs>21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15</cp:revision>
  <dcterms:created xsi:type="dcterms:W3CDTF">2022-12-20T13:39:35Z</dcterms:created>
  <dcterms:modified xsi:type="dcterms:W3CDTF">2023-01-23T13:29:44Z</dcterms:modified>
</cp:coreProperties>
</file>